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7772400" cy="12801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
	<Relationship Id="rId3" Type="http://schemas.openxmlformats.org/officeDocument/2006/relationships/printerSettings" Target="printerSettings/printerSettings1.bin"/>
	<Relationship Id="rId4" Type="http://schemas.openxmlformats.org/officeDocument/2006/relationships/presProps" Target="presProps.xml"/>
	<Relationship Id="rId5" Type="http://schemas.openxmlformats.org/officeDocument/2006/relationships/viewProps" Target="viewProps.xml"/>
	<Relationship Id="rId6" Type="http://schemas.openxmlformats.org/officeDocument/2006/relationships/theme" Target="theme/theme1.xml"/>
	<Relationship Id="rId7" Type="http://schemas.openxmlformats.org/officeDocument/2006/relationships/tableStyles" Target="tableStyles.xml"/>
	<Relationship Id="rId1" Type="http://schemas.openxmlformats.org/officeDocument/2006/relationships/slideMaster" Target="slideMasters/slideMaster1.xml"/>
	<Relationship Id="rId8" Type="http://schemas.openxmlformats.org/officeDocument/2006/relationships/slide" Target="slides/slide1.xml"/>
	<Relationship Id="rId9" Type="http://schemas.openxmlformats.org/officeDocument/2006/relationships/slide" Target="slides/slide2.xml"/>
	<Relationship Id="rId10" Type="http://schemas.openxmlformats.org/officeDocument/2006/relationships/slide" Target="slides/slide3.xml"/>
	<Relationship Id="rId11" Type="http://schemas.openxmlformats.org/officeDocument/2006/relationships/slide" Target="slides/slide4.xml"/>
	<Relationship Id="rId12" Type="http://schemas.openxmlformats.org/officeDocument/2006/relationships/slide" Target="slides/slide5.xml"/>
	<Relationship Id="rId13" Type="http://schemas.openxmlformats.org/officeDocument/2006/relationships/slide" Target="slides/slide6.xml"/>
	<Relationship Id="rId14" Type="http://schemas.openxmlformats.org/officeDocument/2006/relationships/slide" Target="slides/slide7.xml"/>
	<Relationship Id="rId15" Type="http://schemas.openxmlformats.org/officeDocument/2006/relationships/slide" Target="slides/slide8.xml"/>
	<Relationship Id="rId16" Type="http://schemas.openxmlformats.org/officeDocument/2006/relationships/slide" Target="slides/slide9.xml"/>
	<Relationship Id="rId17" Type="http://schemas.openxmlformats.org/officeDocument/2006/relationships/slide" Target="slides/slide10.xml"/>
	<Relationship Id="rId18" Type="http://schemas.openxmlformats.org/officeDocument/2006/relationships/slide" Target="slides/slide11.xml"/>
	<Relationship Id="rId19" Type="http://schemas.openxmlformats.org/officeDocument/2006/relationships/slide" Target="slides/slide12.xml"/>
	<Relationship Id="rId20" Type="http://schemas.openxmlformats.org/officeDocument/2006/relationships/slide" Target="slides/slide13.xml"/>
	<Relationship Id="rId21" Type="http://schemas.openxmlformats.org/officeDocument/2006/relationships/slide" Target="slides/slide14.xml"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image.jpeg"/>
</Relationships>
</file>

<file path=ppt/slides/_rels/slide10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0image.jpeg"/>
</Relationships>
</file>

<file path=ppt/slides/_rels/slide1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1image.jpeg"/>
</Relationships>
</file>

<file path=ppt/slides/_rels/slide1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2image.jpeg"/>
</Relationships>
</file>

<file path=ppt/slides/_rels/slide1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3image.jpeg"/>
</Relationships>
</file>

<file path=ppt/slides/_rels/slide1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4image.jpeg"/>
</Relationships>
</file>

<file path=ppt/slides/_rels/slide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image.jpeg"/>
</Relationships>
</file>

<file path=ppt/slides/_rels/slide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image.jpeg"/>
</Relationships>
</file>

<file path=ppt/slides/_rels/slide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4image.jpeg"/>
</Relationships>
</file>

<file path=ppt/slides/_rels/slide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5image.jpeg"/>
</Relationships>
</file>

<file path=ppt/slides/_rels/slide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6image.jpeg"/>
</Relationships>
</file>

<file path=ppt/slides/_rels/slide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7image.jpeg"/>
</Relationships>
</file>

<file path=ppt/slides/_rels/slide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8image.jpeg"/>
</Relationships>
</file>

<file path=ppt/slides/_rels/slide9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9image.jpe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 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2801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2801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2801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2801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2801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2801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2801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2801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2801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2801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2801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2801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2801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280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</cp:revision>
  <dcterms:created xsi:type="dcterms:W3CDTF">2011-01-21T15:00:27Z</dcterms:created>
  <dcterms:modified xsi:type="dcterms:W3CDTF">2011-01-21T15:01:14Z</dcterms:modified>
</cp:coreProperties>
</file>